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6" r:id="rId3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19"/>
    <p:restoredTop sz="94641"/>
  </p:normalViewPr>
  <p:slideViewPr>
    <p:cSldViewPr snapToGrid="0">
      <p:cViewPr varScale="1">
        <p:scale>
          <a:sx n="25" d="100"/>
          <a:sy n="25" d="100"/>
        </p:scale>
        <p:origin x="13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BEDF0-A441-B846-BF53-370BA2614CA8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46DF1-2B7F-194A-BDD2-26CBE45B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12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1pPr>
    <a:lvl2pPr marL="1753453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2pPr>
    <a:lvl3pPr marL="3506907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3pPr>
    <a:lvl4pPr marL="5260360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4pPr>
    <a:lvl5pPr marL="7013814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5pPr>
    <a:lvl6pPr marL="8767267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6pPr>
    <a:lvl7pPr marL="10520721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7pPr>
    <a:lvl8pPr marL="12274174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8pPr>
    <a:lvl9pPr marL="14027628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10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7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1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>
                    <a:tint val="82000"/>
                  </a:schemeClr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82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82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03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2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1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08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0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2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8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9E24B4-6514-FB43-9847-DD5E21248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F53EC2-3E2E-4841-9479-FAB57F21F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9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0ACAF-C2B0-0E14-9F26-3AE7CE0C2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4C05126-BC78-4614-380A-2625D1A47F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586" y="6085234"/>
            <a:ext cx="27092076" cy="2002682"/>
          </a:xfrm>
        </p:spPr>
        <p:txBody>
          <a:bodyPr>
            <a:normAutofit/>
          </a:bodyPr>
          <a:lstStyle/>
          <a:p>
            <a:pPr algn="l"/>
            <a:r>
              <a:rPr lang="en-US" sz="7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Raleway" pitchFamily="2" charset="77"/>
              </a:rPr>
              <a:t>Your paragraph text</a:t>
            </a:r>
          </a:p>
        </p:txBody>
      </p:sp>
      <p:pic>
        <p:nvPicPr>
          <p:cNvPr id="4" name="Picture 3" descr="A logo of a university&#10;&#10;AI-generated content may be incorrect.">
            <a:extLst>
              <a:ext uri="{FF2B5EF4-FFF2-40B4-BE49-F238E27FC236}">
                <a16:creationId xmlns:a16="http://schemas.microsoft.com/office/drawing/2014/main" id="{52072B8E-8709-1106-18FC-1A3476C35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1376" y="660400"/>
            <a:ext cx="10193862" cy="5481017"/>
          </a:xfrm>
          <a:prstGeom prst="rect">
            <a:avLst/>
          </a:prstGeom>
        </p:spPr>
      </p:pic>
      <p:pic>
        <p:nvPicPr>
          <p:cNvPr id="6" name="Picture 5" descr="A black background with circles&#10;&#10;AI-generated content may be incorrect.">
            <a:extLst>
              <a:ext uri="{FF2B5EF4-FFF2-40B4-BE49-F238E27FC236}">
                <a16:creationId xmlns:a16="http://schemas.microsoft.com/office/drawing/2014/main" id="{3B77D4AB-C57B-4022-B95B-3CF01FC2555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754" r="13199" b="32398"/>
          <a:stretch>
            <a:fillRect/>
          </a:stretch>
        </p:blipFill>
        <p:spPr>
          <a:xfrm>
            <a:off x="20245911" y="5665683"/>
            <a:ext cx="10021364" cy="37179355"/>
          </a:xfrm>
          <a:prstGeom prst="rect">
            <a:avLst/>
          </a:prstGeom>
        </p:spPr>
      </p:pic>
      <p:pic>
        <p:nvPicPr>
          <p:cNvPr id="8" name="Picture 7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BA92225C-D01C-7A3F-DFBF-82B5DC9C00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586" y="1841462"/>
            <a:ext cx="13547191" cy="311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220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circles&#10;&#10;AI-generated content may be incorrect.">
            <a:extLst>
              <a:ext uri="{FF2B5EF4-FFF2-40B4-BE49-F238E27FC236}">
                <a16:creationId xmlns:a16="http://schemas.microsoft.com/office/drawing/2014/main" id="{7A770C23-F404-82AE-6B97-01814D2B2F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754" r="13199" b="32398"/>
          <a:stretch>
            <a:fillRect/>
          </a:stretch>
        </p:blipFill>
        <p:spPr>
          <a:xfrm>
            <a:off x="20245911" y="5614883"/>
            <a:ext cx="10021364" cy="37179355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3495B264-A9BB-A5CB-8281-F448F83D25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5924" y="6096000"/>
            <a:ext cx="26482476" cy="1596282"/>
          </a:xfrm>
        </p:spPr>
        <p:txBody>
          <a:bodyPr>
            <a:normAutofit/>
          </a:bodyPr>
          <a:lstStyle/>
          <a:p>
            <a:pPr algn="l"/>
            <a:r>
              <a:rPr lang="en-US" sz="7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Raleway" pitchFamily="2" charset="77"/>
              </a:rPr>
              <a:t>Your paragraph text</a:t>
            </a:r>
          </a:p>
        </p:txBody>
      </p:sp>
      <p:pic>
        <p:nvPicPr>
          <p:cNvPr id="5" name="Picture 4" descr="A logo with a tree on it&#10;&#10;AI-generated content may be incorrect.">
            <a:extLst>
              <a:ext uri="{FF2B5EF4-FFF2-40B4-BE49-F238E27FC236}">
                <a16:creationId xmlns:a16="http://schemas.microsoft.com/office/drawing/2014/main" id="{7763AC96-3DE2-AC83-3EA3-ABCF80E6F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27958" y="517572"/>
            <a:ext cx="11526778" cy="5730828"/>
          </a:xfrm>
          <a:prstGeom prst="rect">
            <a:avLst/>
          </a:prstGeom>
        </p:spPr>
      </p:pic>
      <p:pic>
        <p:nvPicPr>
          <p:cNvPr id="7" name="Picture 6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E7726BCC-E1A5-F7E2-D3C5-F26FA725F7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5924" y="1833586"/>
            <a:ext cx="12554122" cy="309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24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6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Raleway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Aija Sebre</dc:creator>
  <cp:lastModifiedBy>Aija Sebre</cp:lastModifiedBy>
  <cp:revision>5</cp:revision>
  <dcterms:created xsi:type="dcterms:W3CDTF">2026-03-09T13:05:07Z</dcterms:created>
  <dcterms:modified xsi:type="dcterms:W3CDTF">2026-03-09T14:14:38Z</dcterms:modified>
</cp:coreProperties>
</file>