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8" r:id="rId5"/>
  </p:sldMasterIdLst>
  <p:notesMasterIdLst>
    <p:notesMasterId r:id="rId14"/>
  </p:notes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4"/>
    <a:srgbClr val="FFB60F"/>
    <a:srgbClr val="50C8CC"/>
    <a:srgbClr val="1D4289"/>
    <a:srgbClr val="A4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ECB"/>
          </a:solidFill>
        </a:fill>
      </a:tcStyle>
    </a:wholeTbl>
    <a:band2H>
      <a:tcTxStyle/>
      <a:tcStyle>
        <a:tcBdr/>
        <a:fill>
          <a:solidFill>
            <a:srgbClr val="FB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5CECB"/>
          </a:solidFill>
        </a:fill>
      </a:tcStyle>
    </a:wholeTbl>
    <a:band2H>
      <a:tcTxStyle/>
      <a:tcStyle>
        <a:tcBdr/>
        <a:fill>
          <a:solidFill>
            <a:srgbClr val="F2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72"/>
    <p:restoredTop sz="94718"/>
  </p:normalViewPr>
  <p:slideViewPr>
    <p:cSldViewPr snapToGrid="0" showGuides="1">
      <p:cViewPr varScale="1">
        <p:scale>
          <a:sx n="78" d="100"/>
          <a:sy n="78" d="100"/>
        </p:scale>
        <p:origin x="538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/>
          <p:cNvSpPr/>
          <p:nvPr/>
        </p:nvSpPr>
        <p:spPr>
          <a:xfrm>
            <a:off x="0" y="6341164"/>
            <a:ext cx="8948509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Rectangle 9"/>
          <p:cNvSpPr/>
          <p:nvPr/>
        </p:nvSpPr>
        <p:spPr>
          <a:xfrm>
            <a:off x="11329703" y="6341164"/>
            <a:ext cx="862298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43" y="5899108"/>
            <a:ext cx="2209726" cy="1084017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Rectangle 3"/>
          <p:cNvSpPr/>
          <p:nvPr/>
        </p:nvSpPr>
        <p:spPr>
          <a:xfrm>
            <a:off x="0" y="5755342"/>
            <a:ext cx="12192000" cy="127298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ounded Rectangle"/>
          <p:cNvSpPr/>
          <p:nvPr/>
        </p:nvSpPr>
        <p:spPr>
          <a:xfrm>
            <a:off x="-1021951" y="2320365"/>
            <a:ext cx="12919913" cy="5139603"/>
          </a:xfrm>
          <a:prstGeom prst="roundRect">
            <a:avLst>
              <a:gd name="adj" fmla="val 6729"/>
            </a:avLst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7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1B998-67D6-2FAB-3DE9-2CA0DBB906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748" y="553202"/>
            <a:ext cx="5714252" cy="1315559"/>
          </a:xfrm>
          <a:prstGeom prst="rect">
            <a:avLst/>
          </a:prstGeom>
        </p:spPr>
      </p:pic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9029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540F8531-0279-F824-4B56-40FE0D63B7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468" y="419333"/>
            <a:ext cx="11207932" cy="109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>
            <a:extLst>
              <a:ext uri="{FF2B5EF4-FFF2-40B4-BE49-F238E27FC236}">
                <a16:creationId xmlns:a16="http://schemas.microsoft.com/office/drawing/2014/main" id="{81847516-DF9F-A8C5-3DB4-2740F3C72B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8010" y="1709529"/>
            <a:ext cx="11164390" cy="428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82DE859-A599-DF39-1251-6C5EAB49AD7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F4FBD54-0F13-3E5F-9087-2544BF0F88A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1663" y="6296289"/>
            <a:ext cx="275073" cy="276999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9E9352-C348-9571-2F42-22C5EC21E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DA12B6-2DFF-94BB-821B-FBCC348BFF4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A153430-EA8B-A631-1767-BB91AC4DCBE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D8D9A40-85DA-608D-4775-6718E0F049A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74319" y="1269960"/>
            <a:ext cx="5745482" cy="4907003"/>
          </a:xfrm>
          <a:prstGeom prst="rect">
            <a:avLst/>
          </a:prstGeom>
        </p:spPr>
        <p:txBody>
          <a:bodyPr/>
          <a:lstStyle>
            <a:lvl1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2pPr>
            <a:lvl3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3pPr>
            <a:lvl4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4pPr>
            <a:lvl5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09B367-CE42-17B3-F130-854BEBCA6D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EBFAAA-0DE5-44F3-00EC-2C31980220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399010" y="199506"/>
            <a:ext cx="11438314" cy="97259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9012" y="1426629"/>
            <a:ext cx="559856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ksta vietturis 4"/>
          <p:cNvSpPr>
            <a:spLocks noGrp="1"/>
          </p:cNvSpPr>
          <p:nvPr>
            <p:ph type="body" sz="quarter" idx="21"/>
          </p:nvPr>
        </p:nvSpPr>
        <p:spPr>
          <a:xfrm>
            <a:off x="6172200" y="1426628"/>
            <a:ext cx="5665124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E7A4CF79-CF74-D227-9F03-1E546A9EA42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6A047F9-A94C-CC23-FB35-8C8B0E49ACF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1A2815-10DE-C555-0C00-5048915F2D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38E4FD-A102-D5D1-809E-0CCE7A0414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AC0D77D4-BB2E-8F7B-2626-B13C8D6F52F7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9FE9249-B204-0625-B714-06F98A81D7A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A3A437-AB1E-0BB2-6AB4-FC790E8D86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CC2E31-99E4-3309-B600-777B6BD2A5F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02E904D-816A-B757-E4B7-D9F9CEBFD4B6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13BE317-3DE3-E9A1-B6AC-1D81EC669409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ACD9D3-F65D-88BD-5F59-F0CD6AC1A1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F9A962-3660-11D0-315D-D371ECFE37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ksta vietturis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3E0826BE-4D78-8E68-DAFF-15234486210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71364BD-BD69-4D25-7C9B-029637A9B90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44D1EF-D808-854F-F3DE-DBAD16C6F7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8B5B51-4D9E-8A89-A343-1E61C8341F1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8C714822-BEA6-7E4C-563B-98D0197C5273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2A08A99-5374-432A-60C7-9D84A589BAD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5EB247-3CFE-8689-C011-10BEA4E458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9057E0-C7A6-ACA9-C1C5-E43EA25663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23771" y="6295459"/>
            <a:ext cx="249425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4B2E61-9D0B-FA4B-2020-BE95188A681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E2A025-9B54-8FA8-4224-536209FC8A9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002D74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9277" y="6256959"/>
            <a:ext cx="358414" cy="35066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55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pakšvirsraksts 2"/>
          <p:cNvSpPr txBox="1">
            <a:spLocks noGrp="1"/>
          </p:cNvSpPr>
          <p:nvPr>
            <p:ph type="subTitle" sz="quarter" idx="1"/>
          </p:nvPr>
        </p:nvSpPr>
        <p:spPr>
          <a:xfrm>
            <a:off x="446314" y="3004457"/>
            <a:ext cx="9253500" cy="3611496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sz="4400" b="1" dirty="0">
                <a:solidFill>
                  <a:srgbClr val="002D74"/>
                </a:solidFill>
                <a:latin typeface="Aptos" panose="020B0004020202020204" pitchFamily="34" charset="0"/>
              </a:rPr>
              <a:t>Heading</a:t>
            </a:r>
          </a:p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Author field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24" name="Satura vietturis 2"/>
          <p:cNvSpPr txBox="1">
            <a:spLocks noGrp="1"/>
          </p:cNvSpPr>
          <p:nvPr>
            <p:ph type="body" idx="4294967295"/>
          </p:nvPr>
        </p:nvSpPr>
        <p:spPr>
          <a:xfrm>
            <a:off x="418010" y="1709529"/>
            <a:ext cx="11618973" cy="42645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latin typeface="Aptos" panose="020B0004020202020204" pitchFamily="34" charset="0"/>
              </a:rPr>
              <a:t>Text </a:t>
            </a:r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</a:t>
            </a:r>
            <a:r>
              <a:rPr lang="lv-LV">
                <a:latin typeface="Aptos" panose="020B0004020202020204" pitchFamily="34" charset="0"/>
              </a:rPr>
              <a:t>t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5" name="Slaida numura vietturis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132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2" name="Satura vietturis 2">
            <a:extLst>
              <a:ext uri="{FF2B5EF4-FFF2-40B4-BE49-F238E27FC236}">
                <a16:creationId xmlns:a16="http://schemas.microsoft.com/office/drawing/2014/main" id="{485DDB42-AAF5-805F-DC66-6A82317847EC}"/>
              </a:ext>
            </a:extLst>
          </p:cNvPr>
          <p:cNvSpPr txBox="1">
            <a:spLocks/>
          </p:cNvSpPr>
          <p:nvPr/>
        </p:nvSpPr>
        <p:spPr>
          <a:xfrm>
            <a:off x="418010" y="1709529"/>
            <a:ext cx="11618973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457200" indent="-457200" hangingPunct="1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</a:rPr>
              <a:t>Aptos 28pt</a:t>
            </a:r>
          </a:p>
          <a:p>
            <a:pPr marL="1181100" lvl="1" indent="-457200" hangingPunct="1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</a:rPr>
              <a:t>Aptos 24pt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423745" y="517137"/>
            <a:ext cx="11452305" cy="7948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5089"/>
                </a:solidFill>
              </a:defRPr>
            </a:lvl1pPr>
          </a:lstStyle>
          <a:p>
            <a:r>
              <a:rPr lang="en-GB" dirty="0">
                <a:solidFill>
                  <a:srgbClr val="002D74"/>
                </a:solidFill>
              </a:rPr>
              <a:t>Tables, diagrams, shapes, pictures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13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49696" y="1483111"/>
            <a:ext cx="5482753" cy="4516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06874" y="6299210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4</a:t>
            </a:fld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401443" y="457199"/>
            <a:ext cx="5501307" cy="707458"/>
          </a:xfrm>
          <a:prstGeom prst="rect">
            <a:avLst/>
          </a:prstGeom>
        </p:spPr>
        <p:txBody>
          <a:bodyPr>
            <a:normAutofit/>
          </a:bodyPr>
          <a:lstStyle>
            <a:lvl1pPr defTabSz="768095">
              <a:defRPr sz="3696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 sz="4400">
                <a:solidFill>
                  <a:srgbClr val="002D74"/>
                </a:solidFill>
                <a:latin typeface="Aptos" panose="020B0004020202020204" pitchFamily="34" charset="0"/>
              </a:rPr>
              <a:t>Photo</a:t>
            </a:r>
            <a:endParaRPr sz="4400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pic>
        <p:nvPicPr>
          <p:cNvPr id="140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902750" y="457201"/>
            <a:ext cx="5319133" cy="5411788"/>
          </a:xfrm>
          <a:prstGeom prst="rect">
            <a:avLst/>
          </a:prstGeom>
        </p:spPr>
      </p:pic>
      <p:sp>
        <p:nvSpPr>
          <p:cNvPr id="14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778995" y="6297025"/>
            <a:ext cx="231277" cy="35066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42" name="Satura vietturis 2"/>
          <p:cNvSpPr txBox="1"/>
          <p:nvPr/>
        </p:nvSpPr>
        <p:spPr>
          <a:xfrm>
            <a:off x="463730" y="1449658"/>
            <a:ext cx="5289185" cy="4419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10987" y="1228164"/>
            <a:ext cx="10692819" cy="4632886"/>
          </a:xfrm>
          <a:prstGeom prst="rect">
            <a:avLst/>
          </a:prstGeom>
        </p:spPr>
      </p:pic>
      <p:sp>
        <p:nvSpPr>
          <p:cNvPr id="14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13057" y="6296235"/>
            <a:ext cx="220004" cy="33308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46" name="Title 1"/>
          <p:cNvSpPr txBox="1"/>
          <p:nvPr/>
        </p:nvSpPr>
        <p:spPr>
          <a:xfrm>
            <a:off x="447163" y="457199"/>
            <a:ext cx="5566606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4400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solidFill>
                  <a:srgbClr val="002D74"/>
                </a:solidFill>
                <a:latin typeface="Aptos" panose="020B0004020202020204" pitchFamily="34" charset="0"/>
              </a:rPr>
              <a:t>Photo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11808217" y="6289654"/>
            <a:ext cx="220003" cy="33308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49" name="Title 4"/>
          <p:cNvSpPr txBox="1">
            <a:spLocks noGrp="1"/>
          </p:cNvSpPr>
          <p:nvPr>
            <p:ph type="title"/>
          </p:nvPr>
        </p:nvSpPr>
        <p:spPr>
          <a:xfrm>
            <a:off x="418010" y="517137"/>
            <a:ext cx="11610506" cy="794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For customizing other types of presentation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50" name="Satura vietturis 2"/>
          <p:cNvSpPr txBox="1"/>
          <p:nvPr/>
        </p:nvSpPr>
        <p:spPr>
          <a:xfrm>
            <a:off x="463730" y="1709529"/>
            <a:ext cx="10802984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For other types of slides, select the appropriate blanks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(Insert &gt; New Slide). 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Do not forget to change the font and the appropriate letter size (see, for example, slide 2 of this template).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1265661" y="1092692"/>
            <a:ext cx="9660671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lv-LV" sz="6000">
                <a:solidFill>
                  <a:srgbClr val="002D74"/>
                </a:solidFill>
              </a:rPr>
              <a:t>Thank you!</a:t>
            </a:r>
            <a:endParaRPr sz="6000" dirty="0">
              <a:solidFill>
                <a:srgbClr val="002D74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AD891B-3A4B-899D-12BC-BEDCBC82FC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3519" y="3729806"/>
            <a:ext cx="3564953" cy="222594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D00210-84CC-4D0F-A981-C963D0187B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27178C207564F89C3A3C47CBCD7E6" ma:contentTypeVersion="15" ma:contentTypeDescription="Create a new document." ma:contentTypeScope="" ma:versionID="1b1cea35fa3133229b52db82be0c0464">
  <xsd:schema xmlns:xsd="http://www.w3.org/2001/XMLSchema" xmlns:xs="http://www.w3.org/2001/XMLSchema" xmlns:p="http://schemas.microsoft.com/office/2006/metadata/properties" xmlns:ns2="e97b8669-4a27-449d-9ec5-1e20a68e80fb" xmlns:ns3="f8d8510e-f527-457f-ac03-646a8d57fe74" targetNamespace="http://schemas.microsoft.com/office/2006/metadata/properties" ma:root="true" ma:fieldsID="14b1a4202cadd1b31f96cf3e43e89424" ns2:_="" ns3:_="">
    <xsd:import namespace="e97b8669-4a27-449d-9ec5-1e20a68e80fb"/>
    <xsd:import namespace="f8d8510e-f527-457f-ac03-646a8d57fe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8669-4a27-449d-9ec5-1e20a68e80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8510e-f527-457f-ac03-646a8d57f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b2327ea-8cbc-443c-bf39-ab556e7720fd}" ma:internalName="TaxCatchAll" ma:showField="CatchAllData" ma:web="f8d8510e-f527-457f-ac03-646a8d57f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7b8669-4a27-449d-9ec5-1e20a68e80fb">
      <Terms xmlns="http://schemas.microsoft.com/office/infopath/2007/PartnerControls"/>
    </lcf76f155ced4ddcb4097134ff3c332f>
    <TaxCatchAll xmlns="f8d8510e-f527-457f-ac03-646a8d57fe74" xsi:nil="true"/>
    <SharedWithUsers xmlns="f8d8510e-f527-457f-ac03-646a8d57fe74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68F3E1-9277-407C-942C-B395C040EA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8669-4a27-449d-9ec5-1e20a68e80fb"/>
    <ds:schemaRef ds:uri="f8d8510e-f527-457f-ac03-646a8d57fe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5CB142-508F-4661-84F0-33DF31CBBA0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51c1e1-b1d7-4db2-ab98-996284ee1d0c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8b769d9-0875-4bf4-9bfa-c0755bd295e0"/>
    <ds:schemaRef ds:uri="http://purl.org/dc/dcmitype/"/>
    <ds:schemaRef ds:uri="e97b8669-4a27-449d-9ec5-1e20a68e80fb"/>
    <ds:schemaRef ds:uri="f8d8510e-f527-457f-ac03-646a8d57fe74"/>
  </ds:schemaRefs>
</ds:datastoreItem>
</file>

<file path=customXml/itemProps3.xml><?xml version="1.0" encoding="utf-8"?>
<ds:datastoreItem xmlns:ds="http://schemas.openxmlformats.org/officeDocument/2006/customXml" ds:itemID="{6F51710B-7076-40C8-B0D9-60D0188F74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85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dizains</vt:lpstr>
      <vt:lpstr>1_Office dizains</vt:lpstr>
      <vt:lpstr>PowerPoint Presentation</vt:lpstr>
      <vt:lpstr>Aptos bold 44pt</vt:lpstr>
      <vt:lpstr>Aptos bold 44pt</vt:lpstr>
      <vt:lpstr>Tables, diagrams, shapes, pictures</vt:lpstr>
      <vt:lpstr>Photo</vt:lpstr>
      <vt:lpstr>PowerPoint Presentation</vt:lpstr>
      <vt:lpstr>For customizing other types of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Aija Erta</cp:lastModifiedBy>
  <cp:revision>22</cp:revision>
  <dcterms:modified xsi:type="dcterms:W3CDTF">2026-01-05T11:42:06Z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0x01010079F27178C207564F89C3A3C47CBCD7E6</vt:lpwstr>
  </property>
  <property fmtid="{D5CDD505-2E9C-101B-9397-08002B2CF9AE}" pid="3" name="Order">
    <vt:r8>9777200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